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1" r:id="rId2"/>
  </p:sldIdLst>
  <p:sldSz cx="7561263" cy="1046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9"/>
    <p:restoredTop sz="94684"/>
  </p:normalViewPr>
  <p:slideViewPr>
    <p:cSldViewPr snapToGrid="0" snapToObjects="1">
      <p:cViewPr varScale="1">
        <p:scale>
          <a:sx n="66" d="100"/>
          <a:sy n="66" d="100"/>
        </p:scale>
        <p:origin x="28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62B23-72C0-394C-AEF1-FE86CBF2D228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1143000"/>
            <a:ext cx="2228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BB68B-08A6-F848-B15D-E9CA5425AC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68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B68B-08A6-F848-B15D-E9CA5425ACA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35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12643"/>
            <a:ext cx="6427074" cy="3643301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496443"/>
            <a:ext cx="5670947" cy="2526570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96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83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57154"/>
            <a:ext cx="1630397" cy="886843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57154"/>
            <a:ext cx="4796676" cy="88684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11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0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08936"/>
            <a:ext cx="6521589" cy="4353065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003183"/>
            <a:ext cx="6521589" cy="2289174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58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785769"/>
            <a:ext cx="3213537" cy="66398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785769"/>
            <a:ext cx="3213537" cy="66398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63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57156"/>
            <a:ext cx="6521589" cy="202271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565330"/>
            <a:ext cx="3198768" cy="1257229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822559"/>
            <a:ext cx="3198768" cy="562240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565330"/>
            <a:ext cx="3214522" cy="1257229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822559"/>
            <a:ext cx="3214522" cy="562240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2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37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697653"/>
            <a:ext cx="2438704" cy="2441787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06740"/>
            <a:ext cx="3827889" cy="7436791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139440"/>
            <a:ext cx="2438704" cy="5816201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34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697653"/>
            <a:ext cx="2438704" cy="2441787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06740"/>
            <a:ext cx="3827889" cy="7436791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139440"/>
            <a:ext cx="2438704" cy="5816201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96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57156"/>
            <a:ext cx="6521589" cy="2022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785769"/>
            <a:ext cx="6521589" cy="663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699321"/>
            <a:ext cx="1701284" cy="55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A950-6D92-EB40-987F-93580C445687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699321"/>
            <a:ext cx="2551926" cy="55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699321"/>
            <a:ext cx="1701284" cy="55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D51A-E3C2-9348-816B-779A287EE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97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Immagine che contiene testo, segnale, esterni&#10;&#10;Descrizione generata automaticamente">
            <a:extLst>
              <a:ext uri="{FF2B5EF4-FFF2-40B4-BE49-F238E27FC236}">
                <a16:creationId xmlns:a16="http://schemas.microsoft.com/office/drawing/2014/main" id="{103FADE1-406E-7F4E-9E11-8DA8BB8E15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714" y="2448420"/>
            <a:ext cx="1429833" cy="138499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5206BDF-0290-614F-8FAE-9FC84A139D5F}"/>
              </a:ext>
            </a:extLst>
          </p:cNvPr>
          <p:cNvSpPr/>
          <p:nvPr/>
        </p:nvSpPr>
        <p:spPr>
          <a:xfrm>
            <a:off x="910348" y="495846"/>
            <a:ext cx="57405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LICEO CLASSICO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VITTORIO EMANUELE II - GARIBALDI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NAPOLI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Sede Vittorio Emanuele II: via San Sebastiano, 51; Tel. 081 459142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Sede Garibaldi: via Carlo Pecchia, 26; Tel. 081 5991996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624D7BE-42A1-FE40-91F1-120E5C38A740}"/>
              </a:ext>
            </a:extLst>
          </p:cNvPr>
          <p:cNvSpPr/>
          <p:nvPr/>
        </p:nvSpPr>
        <p:spPr>
          <a:xfrm>
            <a:off x="1650077" y="4400994"/>
            <a:ext cx="4161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128395" algn="l"/>
              </a:tabLst>
            </a:pPr>
            <a:r>
              <a:rPr lang="it-IT" sz="4800" b="1" dirty="0">
                <a:solidFill>
                  <a:srgbClr val="7F0001"/>
                </a:solidFill>
                <a:latin typeface="Jokerman" panose="020F0502020204030204" pitchFamily="34" charset="0"/>
                <a:ea typeface="Ayuthaya" pitchFamily="2" charset="-34"/>
                <a:cs typeface="Jokerman" panose="020F0502020204030204" pitchFamily="34" charset="0"/>
              </a:rPr>
              <a:t>OPEN DAY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447516E-1A92-8442-8929-25AAD0B297E0}"/>
              </a:ext>
            </a:extLst>
          </p:cNvPr>
          <p:cNvSpPr/>
          <p:nvPr/>
        </p:nvSpPr>
        <p:spPr>
          <a:xfrm>
            <a:off x="521570" y="5567091"/>
            <a:ext cx="65135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490470" algn="l"/>
              </a:tabLst>
            </a:pPr>
            <a:r>
              <a:rPr lang="it-IT" sz="2400" b="1" dirty="0">
                <a:solidFill>
                  <a:srgbClr val="000000"/>
                </a:solidFill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VENERDÌ</a:t>
            </a:r>
            <a:r>
              <a:rPr lang="it-IT" sz="2800" b="1" dirty="0">
                <a:solidFill>
                  <a:srgbClr val="000000"/>
                </a:solidFill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000000"/>
                </a:solidFill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15 DICEMBRE 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490470" algn="l"/>
              </a:tabLst>
            </a:pPr>
            <a:r>
              <a:rPr lang="it-IT" sz="2000" b="1" dirty="0"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VITTORIO EMANUELE II</a:t>
            </a:r>
          </a:p>
          <a:p>
            <a:pPr algn="ctr">
              <a:tabLst>
                <a:tab pos="2490470" algn="l"/>
              </a:tabLst>
            </a:pPr>
            <a:r>
              <a:rPr lang="it-IT" sz="2000" b="1" dirty="0"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ore 16:00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490470" algn="l"/>
              </a:tabLst>
            </a:pPr>
            <a:endParaRPr lang="it-IT" sz="2000" b="1" u="sng" dirty="0">
              <a:latin typeface="Cavolini" panose="0300050204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490470" algn="l"/>
              </a:tabLst>
            </a:pPr>
            <a:endParaRPr lang="it-IT" sz="2000" b="1" u="sng" dirty="0">
              <a:latin typeface="Cavolini" panose="0300050204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490470" algn="l"/>
              </a:tabLst>
            </a:pPr>
            <a:r>
              <a:rPr lang="it-IT" sz="2400" b="1" dirty="0"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SABATO 16 DICEMBRE</a:t>
            </a:r>
            <a:r>
              <a:rPr lang="it-IT" sz="2800" b="1" dirty="0"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490470" algn="l"/>
              </a:tabLst>
            </a:pPr>
            <a:r>
              <a:rPr lang="it-IT" sz="2000" b="1" dirty="0"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GARIBALDI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490470" algn="l"/>
              </a:tabLs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 </a:t>
            </a:r>
            <a:r>
              <a:rPr lang="it-IT" sz="2000" b="1" dirty="0"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ore 11:30 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490470" algn="l"/>
              </a:tabLst>
            </a:pP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653F235-82F5-3F46-82C7-84105AD36899}"/>
              </a:ext>
            </a:extLst>
          </p:cNvPr>
          <p:cNvSpPr/>
          <p:nvPr/>
        </p:nvSpPr>
        <p:spPr>
          <a:xfrm>
            <a:off x="997945" y="9611752"/>
            <a:ext cx="5465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490470" algn="l"/>
              </a:tabLst>
            </a:pPr>
            <a:r>
              <a:rPr lang="it-IT" sz="1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PARTECIPARE AGLI OPEN DAY NON È NECESSARIA LA PRENOTAZIONE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5E96576-8B7F-FF70-BBFA-ED8CF77465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361" b="96495" l="4211" r="62281">
                        <a14:foregroundMark x1="13158" y1="14021" x2="24912" y2="5773"/>
                        <a14:foregroundMark x1="24912" y1="5773" x2="20877" y2="18351"/>
                        <a14:foregroundMark x1="19649" y1="88866" x2="25965" y2="90515"/>
                        <a14:foregroundMark x1="15614" y1="94227" x2="30175" y2="94021"/>
                        <a14:foregroundMark x1="26316" y1="18557" x2="26316" y2="23093"/>
                        <a14:foregroundMark x1="30702" y1="17113" x2="31930" y2="13608"/>
                        <a14:foregroundMark x1="62281" y1="25567" x2="62281" y2="25567"/>
                        <a14:foregroundMark x1="17193" y1="23093" x2="17193" y2="19794"/>
                        <a14:foregroundMark x1="17193" y1="50928" x2="15965" y2="86392"/>
                        <a14:foregroundMark x1="13509" y1="91340" x2="13333" y2="96495"/>
                        <a14:foregroundMark x1="15614" y1="75876" x2="15614" y2="75876"/>
                        <a14:foregroundMark x1="26491" y1="23093" x2="26491" y2="23093"/>
                        <a14:foregroundMark x1="26491" y1="21649" x2="26491" y2="21649"/>
                        <a14:foregroundMark x1="26842" y1="22680" x2="26842" y2="22680"/>
                        <a14:foregroundMark x1="26842" y1="21237" x2="26842" y2="21237"/>
                        <a14:foregroundMark x1="26842" y1="19794" x2="26842" y2="19794"/>
                        <a14:foregroundMark x1="26842" y1="19794" x2="26842" y2="19794"/>
                        <a14:foregroundMark x1="26491" y1="18969" x2="26842" y2="22680"/>
                        <a14:foregroundMark x1="26842" y1="19175" x2="26667" y2="22680"/>
                        <a14:backgroundMark x1="35965" y1="825" x2="35965" y2="825"/>
                        <a14:backgroundMark x1="32456" y1="16495" x2="33333" y2="14639"/>
                        <a14:backgroundMark x1="39298" y1="20619" x2="36667" y2="54845"/>
                        <a14:backgroundMark x1="36667" y1="54845" x2="40175" y2="70928"/>
                        <a14:backgroundMark x1="40175" y1="70928" x2="40000" y2="72577"/>
                      </a14:backgroundRemoval>
                    </a14:imgEffect>
                  </a14:imgLayer>
                </a14:imgProps>
              </a:ext>
            </a:extLst>
          </a:blip>
          <a:srcRect t="1221" r="56768"/>
          <a:stretch/>
        </p:blipFill>
        <p:spPr>
          <a:xfrm>
            <a:off x="52996" y="4623625"/>
            <a:ext cx="2208025" cy="4283774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00EE873-7EF5-B54B-4D31-9A6090E06D0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361" b="96495" l="4211" r="62281">
                        <a14:foregroundMark x1="13158" y1="14021" x2="24912" y2="5773"/>
                        <a14:foregroundMark x1="24912" y1="5773" x2="20877" y2="18351"/>
                        <a14:foregroundMark x1="19649" y1="88866" x2="25965" y2="90515"/>
                        <a14:foregroundMark x1="15614" y1="94227" x2="30175" y2="94021"/>
                        <a14:foregroundMark x1="26316" y1="18557" x2="26316" y2="23093"/>
                        <a14:foregroundMark x1="30702" y1="17113" x2="31930" y2="13608"/>
                        <a14:foregroundMark x1="62281" y1="25567" x2="62281" y2="25567"/>
                        <a14:foregroundMark x1="17193" y1="23093" x2="17193" y2="19794"/>
                        <a14:foregroundMark x1="17193" y1="50928" x2="15965" y2="86392"/>
                        <a14:foregroundMark x1="13509" y1="91340" x2="13333" y2="96495"/>
                        <a14:foregroundMark x1="15614" y1="75876" x2="15614" y2="75876"/>
                        <a14:foregroundMark x1="26491" y1="23093" x2="26491" y2="23093"/>
                        <a14:foregroundMark x1="26491" y1="21649" x2="26491" y2="21649"/>
                        <a14:foregroundMark x1="26842" y1="22680" x2="26842" y2="22680"/>
                        <a14:foregroundMark x1="26842" y1="21237" x2="26842" y2="21237"/>
                        <a14:foregroundMark x1="26842" y1="19794" x2="26842" y2="19794"/>
                        <a14:foregroundMark x1="26842" y1="19794" x2="26842" y2="19794"/>
                        <a14:foregroundMark x1="26491" y1="18969" x2="26842" y2="22680"/>
                        <a14:foregroundMark x1="26842" y1="19175" x2="26667" y2="22680"/>
                        <a14:backgroundMark x1="35965" y1="825" x2="35965" y2="825"/>
                        <a14:backgroundMark x1="32456" y1="16495" x2="33333" y2="14639"/>
                        <a14:backgroundMark x1="39298" y1="20619" x2="36667" y2="54845"/>
                        <a14:backgroundMark x1="36667" y1="54845" x2="40175" y2="70928"/>
                        <a14:backgroundMark x1="40175" y1="70928" x2="40000" y2="72577"/>
                      </a14:backgroundRemoval>
                    </a14:imgEffect>
                  </a14:imgLayer>
                </a14:imgProps>
              </a:ext>
            </a:extLst>
          </a:blip>
          <a:srcRect t="1221" r="56768"/>
          <a:stretch/>
        </p:blipFill>
        <p:spPr>
          <a:xfrm>
            <a:off x="5295636" y="4623625"/>
            <a:ext cx="2208025" cy="428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00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64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 MONTAGNARO</dc:creator>
  <cp:lastModifiedBy>Nilde Sarmiento</cp:lastModifiedBy>
  <cp:revision>28</cp:revision>
  <dcterms:created xsi:type="dcterms:W3CDTF">2021-11-23T20:32:47Z</dcterms:created>
  <dcterms:modified xsi:type="dcterms:W3CDTF">2023-11-13T10:35:26Z</dcterms:modified>
</cp:coreProperties>
</file>